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61" r:id="rId2"/>
    <p:sldId id="262" r:id="rId3"/>
    <p:sldId id="264" r:id="rId4"/>
    <p:sldId id="265" r:id="rId5"/>
    <p:sldId id="258" r:id="rId6"/>
    <p:sldId id="266" r:id="rId7"/>
    <p:sldId id="257" r:id="rId8"/>
    <p:sldId id="267" r:id="rId9"/>
    <p:sldId id="259" r:id="rId10"/>
    <p:sldId id="268" r:id="rId11"/>
    <p:sldId id="263" r:id="rId12"/>
    <p:sldId id="269" r:id="rId1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71" autoAdjust="0"/>
    <p:restoredTop sz="94660"/>
  </p:normalViewPr>
  <p:slideViewPr>
    <p:cSldViewPr snapToGrid="0">
      <p:cViewPr>
        <p:scale>
          <a:sx n="125" d="100"/>
          <a:sy n="125" d="100"/>
        </p:scale>
        <p:origin x="72" y="-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9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333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753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454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00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136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879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39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428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737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59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724F0-F73B-499E-A21E-0D21AA6BF515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5E47C-BBFC-4D2D-B084-3524CBB17C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8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u/0/" TargetMode="External"/><Relationship Id="rId2" Type="http://schemas.openxmlformats.org/officeDocument/2006/relationships/hyperlink" Target="https://github.com/DavidBretler/MySecondApplica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DF280ED-6D6C-4C82-84EE-69ABD7571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4289073"/>
            <a:ext cx="6406896" cy="2943577"/>
          </a:xfrm>
        </p:spPr>
        <p:txBody>
          <a:bodyPr>
            <a:normAutofit fontScale="40000" lnSpcReduction="20000"/>
          </a:bodyPr>
          <a:lstStyle/>
          <a:p>
            <a:r>
              <a:rPr lang="en-US" sz="7822" b="1" dirty="0">
                <a:solidFill>
                  <a:srgbClr val="FF0000"/>
                </a:solidFill>
              </a:rPr>
              <a:t>FIND ME A RIDE</a:t>
            </a:r>
          </a:p>
          <a:p>
            <a:r>
              <a:rPr lang="he-IL" sz="2400" b="1" dirty="0"/>
              <a:t>דוד </a:t>
            </a:r>
            <a:r>
              <a:rPr lang="he-IL" sz="2400" b="1" dirty="0" err="1"/>
              <a:t>ברטלר</a:t>
            </a:r>
            <a:endParaRPr lang="he-IL" sz="2400" b="1" dirty="0"/>
          </a:p>
          <a:p>
            <a:r>
              <a:rPr lang="he-IL" sz="2400" b="1" dirty="0"/>
              <a:t>דב בייקר</a:t>
            </a:r>
          </a:p>
          <a:p>
            <a:endParaRPr lang="he-IL" sz="2400" b="1" dirty="0"/>
          </a:p>
          <a:p>
            <a:r>
              <a:rPr lang="en-US" sz="2400" b="1" dirty="0" err="1"/>
              <a:t>קישור</a:t>
            </a:r>
            <a:r>
              <a:rPr lang="en-US" sz="2400" b="1" dirty="0"/>
              <a:t> </a:t>
            </a:r>
            <a:r>
              <a:rPr lang="en-US" sz="2400" b="1" dirty="0" err="1"/>
              <a:t>לגיט</a:t>
            </a:r>
            <a:r>
              <a:rPr lang="en-US" sz="2400" b="1" dirty="0"/>
              <a:t>:</a:t>
            </a:r>
          </a:p>
          <a:p>
            <a:r>
              <a:rPr lang="he-IL" sz="2500" b="1" dirty="0"/>
              <a:t>אפליקציה 1</a:t>
            </a:r>
            <a:endParaRPr lang="en-US" sz="2500" b="1" dirty="0"/>
          </a:p>
          <a:p>
            <a:r>
              <a:rPr lang="en-US" sz="2500" b="1" u="sng" dirty="0">
                <a:solidFill>
                  <a:schemeClr val="accent5"/>
                </a:solidFill>
              </a:rPr>
              <a:t>https://github.com/DavidBretler/FirstAndroidProject</a:t>
            </a:r>
          </a:p>
          <a:p>
            <a:r>
              <a:rPr lang="he-IL" sz="2500" b="1" dirty="0"/>
              <a:t>אפליקציה 2</a:t>
            </a:r>
            <a:endParaRPr lang="en-US" sz="2500" b="1" dirty="0"/>
          </a:p>
          <a:p>
            <a:r>
              <a:rPr lang="en-US" sz="2500" b="1" dirty="0">
                <a:hlinkClick r:id="rId2"/>
              </a:rPr>
              <a:t>https://github.com/DavidBretler/MySecondApplication</a:t>
            </a:r>
            <a:endParaRPr lang="he-IL" sz="2500" b="1" dirty="0"/>
          </a:p>
          <a:p>
            <a:r>
              <a:rPr lang="he-IL" sz="2500" b="1" dirty="0"/>
              <a:t>קישור ל</a:t>
            </a:r>
            <a:r>
              <a:rPr lang="en-US" sz="2500" b="1" dirty="0"/>
              <a:t>firebase</a:t>
            </a:r>
            <a:r>
              <a:rPr lang="he-IL" sz="2500" b="1" dirty="0"/>
              <a:t>:</a:t>
            </a:r>
          </a:p>
          <a:p>
            <a:r>
              <a:rPr lang="en-US" sz="2500" b="1" dirty="0">
                <a:hlinkClick r:id="rId3"/>
              </a:rPr>
              <a:t>https://console.firebase.google.com/u/0/</a:t>
            </a:r>
            <a:endParaRPr lang="he-IL" sz="2500" b="1" dirty="0"/>
          </a:p>
          <a:p>
            <a:r>
              <a:rPr lang="en-US" sz="2500" b="1" dirty="0" err="1"/>
              <a:t>המייל</a:t>
            </a:r>
            <a:r>
              <a:rPr lang="en-US" sz="2500" b="1" dirty="0"/>
              <a:t> :eliezer@g.jct.ac.il </a:t>
            </a:r>
            <a:r>
              <a:rPr lang="en-US" sz="2500" b="1" dirty="0" err="1"/>
              <a:t>קיבל</a:t>
            </a:r>
            <a:r>
              <a:rPr lang="en-US" sz="2500" b="1" dirty="0"/>
              <a:t> </a:t>
            </a:r>
            <a:r>
              <a:rPr lang="en-US" sz="2500" b="1" dirty="0" err="1"/>
              <a:t>הרשאה</a:t>
            </a:r>
            <a:endParaRPr lang="he-IL" sz="25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E7361D3-694B-40E5-BABF-82C993B8DBB0}"/>
              </a:ext>
            </a:extLst>
          </p:cNvPr>
          <p:cNvSpPr txBox="1"/>
          <p:nvPr/>
        </p:nvSpPr>
        <p:spPr>
          <a:xfrm>
            <a:off x="12640734" y="235595"/>
            <a:ext cx="14606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בס"ד</a:t>
            </a:r>
          </a:p>
        </p:txBody>
      </p:sp>
    </p:spTree>
    <p:extLst>
      <p:ext uri="{BB962C8B-B14F-4D97-AF65-F5344CB8AC3E}">
        <p14:creationId xmlns:p14="http://schemas.microsoft.com/office/powerpoint/2010/main" val="901888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995D86F-2081-478D-B186-E1B165F2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1" t="25704" r="4667" b="18790"/>
          <a:stretch/>
        </p:blipFill>
        <p:spPr>
          <a:xfrm>
            <a:off x="510172" y="1645602"/>
            <a:ext cx="6152269" cy="28575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3A6A3D9-6C59-4AD2-80AD-8CFC035E1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4" t="44494" r="18300" b="29852"/>
          <a:stretch/>
        </p:blipFill>
        <p:spPr>
          <a:xfrm>
            <a:off x="510170" y="6258232"/>
            <a:ext cx="6152270" cy="166020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E523FB9-4B43-4160-8762-18793B8D2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6" t="57117" r="29029" b="22735"/>
          <a:stretch/>
        </p:blipFill>
        <p:spPr>
          <a:xfrm>
            <a:off x="525777" y="9820656"/>
            <a:ext cx="6121056" cy="166020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AEC1CF7-ACB9-482B-B58D-DF17893671EE}"/>
              </a:ext>
            </a:extLst>
          </p:cNvPr>
          <p:cNvSpPr txBox="1"/>
          <p:nvPr/>
        </p:nvSpPr>
        <p:spPr>
          <a:xfrm>
            <a:off x="586738" y="177631"/>
            <a:ext cx="607570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בחירת רשימת נסיעות לחברה: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סינון לפי סטטוס-רק נסיעות שאינן בהרצה יתקבלו.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סינון לפי מרחק-רק נסיעות בטווח שנקבע יופיעו.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חישוב המרחק מתבצע מהמיקום הנוכחי של המשתמש ונק' האיסוף של הנסיעה.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0294D42-6636-4335-AF74-2931288EC68B}"/>
              </a:ext>
            </a:extLst>
          </p:cNvPr>
          <p:cNvSpPr txBox="1"/>
          <p:nvPr/>
        </p:nvSpPr>
        <p:spPr>
          <a:xfrm>
            <a:off x="586738" y="4780904"/>
            <a:ext cx="6075702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קבלת מידע מה</a:t>
            </a:r>
            <a:r>
              <a:rPr lang="en-US" dirty="0"/>
              <a:t>:ROOM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לתוך ה</a:t>
            </a:r>
            <a:r>
              <a:rPr lang="en-US" dirty="0"/>
              <a:t> </a:t>
            </a:r>
            <a:r>
              <a:rPr lang="en-US" dirty="0" err="1"/>
              <a:t>travelHistory</a:t>
            </a:r>
            <a:r>
              <a:rPr lang="en-US" dirty="0"/>
              <a:t> 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קבלת המידע מתבצעת ע"י </a:t>
            </a:r>
            <a:r>
              <a:rPr lang="en-US" dirty="0"/>
              <a:t> </a:t>
            </a:r>
            <a:r>
              <a:rPr lang="en-US" dirty="0" err="1"/>
              <a:t>obsreverForver</a:t>
            </a:r>
            <a:r>
              <a:rPr lang="en-US" dirty="0"/>
              <a:t> </a:t>
            </a:r>
            <a:r>
              <a:rPr lang="en-US" dirty="0" err="1"/>
              <a:t>שאינו</a:t>
            </a:r>
            <a:r>
              <a:rPr lang="en-US" dirty="0"/>
              <a:t> </a:t>
            </a:r>
            <a:r>
              <a:rPr lang="en-US" dirty="0" err="1"/>
              <a:t>תלוי</a:t>
            </a:r>
            <a:r>
              <a:rPr lang="en-US" dirty="0"/>
              <a:t> ב</a:t>
            </a:r>
            <a:r>
              <a:rPr lang="he-IL" dirty="0"/>
              <a:t>מחזורי החיים.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 מקבל נסיעות סגורות בלבד.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176397B-F21F-43EF-B4AD-59FAB9E0641D}"/>
              </a:ext>
            </a:extLst>
          </p:cNvPr>
          <p:cNvSpPr txBox="1"/>
          <p:nvPr/>
        </p:nvSpPr>
        <p:spPr>
          <a:xfrm>
            <a:off x="586738" y="8322967"/>
            <a:ext cx="60757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כניסה ל</a:t>
            </a:r>
            <a:r>
              <a:rPr lang="en-US" dirty="0" err="1"/>
              <a:t>travelHistory</a:t>
            </a:r>
            <a:r>
              <a:rPr lang="he-IL" dirty="0"/>
              <a:t>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בדיקה שרק בעל האפליקציה יוכל לצפות במידע זה.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ע"י השוואה של מייל בעל האפליקציה ששמור ב</a:t>
            </a:r>
            <a:r>
              <a:rPr lang="en-US" dirty="0"/>
              <a:t> RESOURCES </a:t>
            </a:r>
            <a:r>
              <a:rPr lang="he-IL" dirty="0"/>
              <a:t> למייל המשתמש הנוכחי.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2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1EA4627-955D-4D5E-94BB-3220021C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17" y="637461"/>
            <a:ext cx="2967433" cy="642692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DDAFA76-31B8-48A0-AAB8-E460247A5460}"/>
              </a:ext>
            </a:extLst>
          </p:cNvPr>
          <p:cNvSpPr txBox="1"/>
          <p:nvPr/>
        </p:nvSpPr>
        <p:spPr>
          <a:xfrm>
            <a:off x="3558317" y="237351"/>
            <a:ext cx="29674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b="1" dirty="0"/>
              <a:t>פרגמנט של בעלי האפליקציה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54443F1-E98F-4F3C-9907-2BCA835F22D2}"/>
              </a:ext>
            </a:extLst>
          </p:cNvPr>
          <p:cNvSpPr txBox="1"/>
          <p:nvPr/>
        </p:nvSpPr>
        <p:spPr>
          <a:xfrm>
            <a:off x="3429001" y="7433720"/>
            <a:ext cx="3307768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ניתן להיכנס רק למי שמידע שלו מוזן במערכת בתור בעלי אפליקציה שמשמר ב</a:t>
            </a:r>
            <a:r>
              <a:rPr lang="en-US" dirty="0"/>
              <a:t> RESOURCES</a:t>
            </a:r>
            <a:r>
              <a:rPr lang="he-IL" dirty="0"/>
              <a:t>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שליחת מייל.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עדכון הנסיעה </a:t>
            </a:r>
            <a:r>
              <a:rPr lang="he-IL" dirty="0" err="1"/>
              <a:t>לשולמה</a:t>
            </a:r>
            <a:r>
              <a:rPr lang="he-IL" dirty="0"/>
              <a:t>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יופיעו כל הנסיעות שהסתיימו אך עדיין לא שילמו עמלה לאפליקציה.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המידע מוזן מה</a:t>
            </a:r>
            <a:r>
              <a:rPr lang="en-US" dirty="0"/>
              <a:t>ROOM</a:t>
            </a:r>
            <a:r>
              <a:rPr lang="he-IL" dirty="0"/>
              <a:t> ע"י </a:t>
            </a:r>
            <a:r>
              <a:rPr lang="en-US" dirty="0"/>
              <a:t>OBSERVER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F7203EB-C8AE-466E-915D-6F742132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" t="18148" r="1768" b="17654"/>
          <a:stretch/>
        </p:blipFill>
        <p:spPr>
          <a:xfrm rot="5400000">
            <a:off x="-1517710" y="2246994"/>
            <a:ext cx="6426927" cy="320786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C02D369-B402-49F8-B939-06EDDD766665}"/>
              </a:ext>
            </a:extLst>
          </p:cNvPr>
          <p:cNvSpPr txBox="1"/>
          <p:nvPr/>
        </p:nvSpPr>
        <p:spPr>
          <a:xfrm>
            <a:off x="91822" y="212404"/>
            <a:ext cx="32078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l"/>
            <a:r>
              <a:rPr lang="en-US" b="1" dirty="0"/>
              <a:t>BROADCST NOIFICATION</a:t>
            </a:r>
            <a:endParaRPr lang="he-IL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B53BF1A-3326-4F09-8258-1CAA51CC1B11}"/>
              </a:ext>
            </a:extLst>
          </p:cNvPr>
          <p:cNvSpPr txBox="1"/>
          <p:nvPr/>
        </p:nvSpPr>
        <p:spPr>
          <a:xfrm>
            <a:off x="-8085" y="7433719"/>
            <a:ext cx="3307768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הוספה של </a:t>
            </a:r>
            <a:r>
              <a:rPr lang="en-US" dirty="0"/>
              <a:t>TRAVEL</a:t>
            </a:r>
            <a:r>
              <a:rPr lang="he-IL" dirty="0"/>
              <a:t> תקפיץ לנו התראה מיידית.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מבוצע ע"י </a:t>
            </a:r>
            <a:r>
              <a:rPr lang="en-US" dirty="0"/>
              <a:t>SERVICE</a:t>
            </a:r>
            <a:r>
              <a:rPr lang="he-IL" dirty="0"/>
              <a:t> שמופעל בהתחברות לחשבון ונשאר פעיל גם שהאפליקציה ברקע , מפעיל </a:t>
            </a:r>
            <a:r>
              <a:rPr lang="en-US" dirty="0"/>
              <a:t>BROADCST</a:t>
            </a:r>
            <a:r>
              <a:rPr lang="he-IL" dirty="0"/>
              <a:t> שנקלט ע"י האפליקציה בעזרת </a:t>
            </a:r>
            <a:r>
              <a:rPr lang="en-US" dirty="0"/>
              <a:t>RECEIVER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794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C598787-422E-4EFC-B504-57EB9EB8A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5" t="23663" r="16258" b="14813"/>
          <a:stretch/>
        </p:blipFill>
        <p:spPr>
          <a:xfrm>
            <a:off x="355652" y="2424176"/>
            <a:ext cx="6136588" cy="383641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703D718-C01D-4424-B03A-65E06EA77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2" t="38590" r="17113" b="33617"/>
          <a:stretch/>
        </p:blipFill>
        <p:spPr>
          <a:xfrm>
            <a:off x="316992" y="8668512"/>
            <a:ext cx="6169152" cy="182270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A7B0FD9-FB50-4CD0-9C44-7B915FB2DBA2}"/>
              </a:ext>
            </a:extLst>
          </p:cNvPr>
          <p:cNvSpPr txBox="1"/>
          <p:nvPr/>
        </p:nvSpPr>
        <p:spPr>
          <a:xfrm>
            <a:off x="365760" y="402336"/>
            <a:ext cx="607161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הפעלת ה</a:t>
            </a:r>
            <a:r>
              <a:rPr lang="en-US" dirty="0"/>
              <a:t>:service 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מאזין לשינויים ברשימת הנסיעות ב </a:t>
            </a:r>
            <a:r>
              <a:rPr lang="en-US" dirty="0"/>
              <a:t>firebase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אם התווספה נסיעה חדשה ישלח  </a:t>
            </a:r>
            <a:r>
              <a:rPr lang="he-IL" dirty="0" err="1"/>
              <a:t>broadcast</a:t>
            </a:r>
            <a:r>
              <a:rPr lang="he-IL" dirty="0"/>
              <a:t> עם הודעה על הנסיעה שנוספה עם </a:t>
            </a:r>
            <a:r>
              <a:rPr lang="en-US" dirty="0"/>
              <a:t>intent </a:t>
            </a:r>
            <a:r>
              <a:rPr lang="he-IL" dirty="0"/>
              <a:t> רצוי 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4153FEE-C736-4D0E-A031-1DCB515E4EE5}"/>
              </a:ext>
            </a:extLst>
          </p:cNvPr>
          <p:cNvSpPr txBox="1"/>
          <p:nvPr/>
        </p:nvSpPr>
        <p:spPr>
          <a:xfrm>
            <a:off x="365760" y="6979920"/>
            <a:ext cx="607161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dirty="0"/>
              <a:t>:receiver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קליטת ה</a:t>
            </a:r>
            <a:r>
              <a:rPr lang="en-US" dirty="0"/>
              <a:t>broadcast </a:t>
            </a:r>
            <a:r>
              <a:rPr lang="he-IL" dirty="0"/>
              <a:t> שנשלח ובדיקת ה</a:t>
            </a:r>
            <a:r>
              <a:rPr lang="en-US" dirty="0"/>
              <a:t>intent </a:t>
            </a:r>
            <a:r>
              <a:rPr lang="he-IL" dirty="0"/>
              <a:t> שנשלח </a:t>
            </a:r>
            <a:r>
              <a:rPr lang="he-IL" dirty="0" err="1"/>
              <a:t>איתו</a:t>
            </a:r>
            <a:r>
              <a:rPr lang="he-IL" dirty="0"/>
              <a:t>.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הקפצת התראה מיידית למשתמש על הנסיעה החדשה .  </a:t>
            </a:r>
          </a:p>
        </p:txBody>
      </p:sp>
    </p:spTree>
    <p:extLst>
      <p:ext uri="{BB962C8B-B14F-4D97-AF65-F5344CB8AC3E}">
        <p14:creationId xmlns:p14="http://schemas.microsoft.com/office/powerpoint/2010/main" val="132565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4DDAB6D-C3FD-4D50-9531-3A13B56C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1" y="2836986"/>
            <a:ext cx="3084983" cy="66815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9E9C736-8122-45E8-9953-DCD8D11C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31" y="2836985"/>
            <a:ext cx="3084983" cy="6681519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E15FAF1-5F33-460C-A1F4-564442EFB010}"/>
              </a:ext>
            </a:extLst>
          </p:cNvPr>
          <p:cNvSpPr txBox="1"/>
          <p:nvPr/>
        </p:nvSpPr>
        <p:spPr>
          <a:xfrm>
            <a:off x="268531" y="2467653"/>
            <a:ext cx="30849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b="1" dirty="0"/>
              <a:t> הוספת נסיעה חדשה   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01D354C-EFFE-4346-B31D-8A8CD8FFEA58}"/>
              </a:ext>
            </a:extLst>
          </p:cNvPr>
          <p:cNvSpPr txBox="1"/>
          <p:nvPr/>
        </p:nvSpPr>
        <p:spPr>
          <a:xfrm>
            <a:off x="268530" y="9518504"/>
            <a:ext cx="651398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נסיעה מקבלת </a:t>
            </a:r>
            <a:r>
              <a:rPr lang="en-US" dirty="0"/>
              <a:t> id </a:t>
            </a:r>
            <a:r>
              <a:rPr lang="he-IL" dirty="0"/>
              <a:t>באמצעות </a:t>
            </a:r>
            <a:r>
              <a:rPr lang="en-US" dirty="0"/>
              <a:t> firebase </a:t>
            </a:r>
            <a:r>
              <a:rPr lang="he-IL" dirty="0"/>
              <a:t>ומשם ונשמרת שם.</a:t>
            </a:r>
          </a:p>
          <a:p>
            <a:pPr algn="r" rtl="1"/>
            <a:r>
              <a:rPr lang="he-IL" dirty="0"/>
              <a:t>והכתובת המוזנת מומרת למיקום בעזרת </a:t>
            </a:r>
            <a:r>
              <a:rPr lang="en-US" dirty="0"/>
              <a:t>GEOCDER</a:t>
            </a:r>
            <a:r>
              <a:rPr lang="he-IL" dirty="0"/>
              <a:t>.</a:t>
            </a:r>
          </a:p>
          <a:p>
            <a:pPr algn="r" rtl="1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4E1BAE0-D3E6-4D06-A116-165E3624D091}"/>
              </a:ext>
            </a:extLst>
          </p:cNvPr>
          <p:cNvSpPr txBox="1"/>
          <p:nvPr/>
        </p:nvSpPr>
        <p:spPr>
          <a:xfrm>
            <a:off x="268530" y="774883"/>
            <a:ext cx="65139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latin typeface="Bahnschrift SemiBold" panose="020B0502040204020203" pitchFamily="34" charset="0"/>
              </a:rPr>
              <a:t>אפליקציה ראשונה</a:t>
            </a:r>
          </a:p>
        </p:txBody>
      </p:sp>
    </p:spTree>
    <p:extLst>
      <p:ext uri="{BB962C8B-B14F-4D97-AF65-F5344CB8AC3E}">
        <p14:creationId xmlns:p14="http://schemas.microsoft.com/office/powerpoint/2010/main" val="325894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8AC5A35-819D-45AD-B205-F16D90FC560C}"/>
              </a:ext>
            </a:extLst>
          </p:cNvPr>
          <p:cNvSpPr txBox="1"/>
          <p:nvPr/>
        </p:nvSpPr>
        <p:spPr>
          <a:xfrm>
            <a:off x="307848" y="591312"/>
            <a:ext cx="621487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בדיקת תקינות קלט: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בדיקה שהשדה אינו ריק.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הפניה לפונקציית בדיקה לפי סוג הקלט הנדרש.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FD07BA5-0465-4811-89D7-32D9E3EF5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8" t="12706" r="11822" b="15076"/>
          <a:stretch/>
        </p:blipFill>
        <p:spPr>
          <a:xfrm>
            <a:off x="286511" y="6296740"/>
            <a:ext cx="6257543" cy="429384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4554185-105B-4566-B9F0-80FB24C08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5" t="35375" r="11467" b="15077"/>
          <a:stretch/>
        </p:blipFill>
        <p:spPr>
          <a:xfrm>
            <a:off x="307848" y="1601420"/>
            <a:ext cx="6257542" cy="2937180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D8D81E-A1B9-4D9B-87B4-9C645306A7BE}"/>
              </a:ext>
            </a:extLst>
          </p:cNvPr>
          <p:cNvSpPr txBox="1"/>
          <p:nvPr/>
        </p:nvSpPr>
        <p:spPr>
          <a:xfrm>
            <a:off x="362713" y="5266944"/>
            <a:ext cx="621487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 שלוש פונקציות לבדיקת תקינות קלט לשדה ספציפי: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הבדיקה נעשית לפי התבנית המתאימה למידע הנקלט </a:t>
            </a:r>
            <a:r>
              <a:rPr lang="en-US" dirty="0" err="1"/>
              <a:t>עם</a:t>
            </a:r>
            <a:r>
              <a:rPr lang="en-US" dirty="0"/>
              <a:t> </a:t>
            </a:r>
            <a:r>
              <a:rPr lang="he-IL" dirty="0"/>
              <a:t>שימוש מחלקת </a:t>
            </a:r>
            <a:r>
              <a:rPr lang="en-US" dirty="0"/>
              <a:t>P</a:t>
            </a:r>
            <a:r>
              <a:rPr lang="he-IL" dirty="0" err="1"/>
              <a:t>atte</a:t>
            </a:r>
            <a:r>
              <a:rPr lang="en-US" dirty="0"/>
              <a:t>r</a:t>
            </a:r>
            <a:r>
              <a:rPr lang="he-IL" dirty="0" err="1"/>
              <a:t>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3850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E8687A05-87CB-4DE8-8734-C7019AF8F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78" t="27308" r="16711" b="21556"/>
          <a:stretch/>
        </p:blipFill>
        <p:spPr>
          <a:xfrm>
            <a:off x="471487" y="1496090"/>
            <a:ext cx="5915025" cy="3381760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95CE413-C605-4012-8AFB-4DFC5CBE56B4}"/>
              </a:ext>
            </a:extLst>
          </p:cNvPr>
          <p:cNvSpPr txBox="1"/>
          <p:nvPr/>
        </p:nvSpPr>
        <p:spPr>
          <a:xfrm>
            <a:off x="325184" y="280416"/>
            <a:ext cx="621487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 פונקציית בחירת תאריך: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הבחירה נעשית מתוך לוח שנה גרפי.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הנתונים נכנסים לפקד הגרפי הנכון ומשם לשדה המתאים.</a:t>
            </a:r>
          </a:p>
        </p:txBody>
      </p:sp>
    </p:spTree>
    <p:extLst>
      <p:ext uri="{BB962C8B-B14F-4D97-AF65-F5344CB8AC3E}">
        <p14:creationId xmlns:p14="http://schemas.microsoft.com/office/powerpoint/2010/main" val="158717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81CBC3A-5A42-46CA-87E0-2B4D935D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96" y="2110154"/>
            <a:ext cx="2702393" cy="584301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4485509-29F0-45E5-A665-D0594698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34" y="2110154"/>
            <a:ext cx="2702393" cy="584301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80822CB-4D54-4D79-9177-0ED0A26BFB91}"/>
              </a:ext>
            </a:extLst>
          </p:cNvPr>
          <p:cNvSpPr txBox="1"/>
          <p:nvPr/>
        </p:nvSpPr>
        <p:spPr>
          <a:xfrm>
            <a:off x="476635" y="1337736"/>
            <a:ext cx="270239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/>
              <a:t> מסך </a:t>
            </a:r>
            <a:r>
              <a:rPr lang="en-US" sz="3200" b="1" dirty="0"/>
              <a:t>LOGIN</a:t>
            </a:r>
            <a:r>
              <a:rPr lang="he-IL" sz="3200" b="1" dirty="0"/>
              <a:t>    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763134B-E866-4958-87F6-531F914082BC}"/>
              </a:ext>
            </a:extLst>
          </p:cNvPr>
          <p:cNvSpPr txBox="1"/>
          <p:nvPr/>
        </p:nvSpPr>
        <p:spPr>
          <a:xfrm>
            <a:off x="476633" y="7953167"/>
            <a:ext cx="5904734" cy="27392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/>
              <a:t> </a:t>
            </a:r>
            <a:r>
              <a:rPr lang="he-IL" dirty="0"/>
              <a:t>במסך </a:t>
            </a:r>
            <a:r>
              <a:rPr lang="en-US" dirty="0"/>
              <a:t>Activity Login </a:t>
            </a:r>
            <a:r>
              <a:rPr lang="he-IL" dirty="0"/>
              <a:t> ניתן להירשם באמצעות אימייל וסיסמא. הטיפול בכך נעשה על ידי </a:t>
            </a:r>
            <a:r>
              <a:rPr lang="en-US" dirty="0"/>
              <a:t> .</a:t>
            </a:r>
          </a:p>
          <a:p>
            <a:pPr algn="r" rtl="1"/>
            <a:r>
              <a:rPr lang="en-US" dirty="0"/>
              <a:t>firebase authentication </a:t>
            </a:r>
            <a:r>
              <a:rPr lang="he-IL" dirty="0"/>
              <a:t> הנתונים נשמרים לכניסה הבאה באמצעות </a:t>
            </a:r>
            <a:r>
              <a:rPr lang="en-US" dirty="0"/>
              <a:t>shared preferences </a:t>
            </a:r>
            <a:r>
              <a:rPr lang="he-IL" dirty="0"/>
              <a:t> . </a:t>
            </a:r>
          </a:p>
          <a:p>
            <a:pPr algn="r" rtl="1"/>
            <a:r>
              <a:rPr lang="he-IL" dirty="0"/>
              <a:t>בכניסה אנו עוברים ל </a:t>
            </a:r>
            <a:r>
              <a:rPr lang="en-US" dirty="0"/>
              <a:t>Main Activity </a:t>
            </a:r>
            <a:r>
              <a:rPr lang="he-IL" dirty="0"/>
              <a:t> שמכיל שלוש פרגמנטים. </a:t>
            </a:r>
          </a:p>
          <a:p>
            <a:pPr algn="r" rtl="1"/>
            <a:r>
              <a:rPr lang="he-IL" dirty="0"/>
              <a:t>שליחת מייל אימות מופיע לאחר יצירת חשבון.</a:t>
            </a:r>
          </a:p>
          <a:p>
            <a:pPr algn="r" rtl="1"/>
            <a:r>
              <a:rPr lang="he-IL" dirty="0"/>
              <a:t>בדיקת סיסמה חזקה.</a:t>
            </a:r>
          </a:p>
          <a:p>
            <a:pPr algn="r" rtl="1"/>
            <a:endParaRPr lang="he-IL" sz="3200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489D9CF-2EDD-4F7B-94FC-2C19977B6E80}"/>
              </a:ext>
            </a:extLst>
          </p:cNvPr>
          <p:cNvSpPr txBox="1"/>
          <p:nvPr/>
        </p:nvSpPr>
        <p:spPr>
          <a:xfrm>
            <a:off x="476633" y="299293"/>
            <a:ext cx="59325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latin typeface="Bahnschrift SemiBold" panose="020B0502040204020203" pitchFamily="34" charset="0"/>
              </a:rPr>
              <a:t>אפליקציה שניה</a:t>
            </a:r>
          </a:p>
        </p:txBody>
      </p:sp>
    </p:spTree>
    <p:extLst>
      <p:ext uri="{BB962C8B-B14F-4D97-AF65-F5344CB8AC3E}">
        <p14:creationId xmlns:p14="http://schemas.microsoft.com/office/powerpoint/2010/main" val="127776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72239C4-6C2A-4BBE-BFF0-CF05F2628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9" t="39412" r="12177" b="29298"/>
          <a:stretch/>
        </p:blipFill>
        <p:spPr>
          <a:xfrm>
            <a:off x="427784" y="1926336"/>
            <a:ext cx="6089904" cy="192312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26B4CF0-6DC0-40D3-96FB-0B4C5EFEA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2" t="23609" r="9957" b="16659"/>
          <a:stretch/>
        </p:blipFill>
        <p:spPr>
          <a:xfrm>
            <a:off x="427784" y="5620512"/>
            <a:ext cx="6115352" cy="288950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F54AC0D-60DB-4942-A62E-DD0FA99146DC}"/>
              </a:ext>
            </a:extLst>
          </p:cNvPr>
          <p:cNvSpPr txBox="1"/>
          <p:nvPr/>
        </p:nvSpPr>
        <p:spPr>
          <a:xfrm>
            <a:off x="427784" y="655160"/>
            <a:ext cx="60899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שמירת פרטי משתמש: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/>
              <a:t>שמירת</a:t>
            </a:r>
            <a:r>
              <a:rPr lang="en-US" dirty="0"/>
              <a:t> </a:t>
            </a:r>
            <a:r>
              <a:rPr lang="en-US" dirty="0" err="1"/>
              <a:t>פרטי</a:t>
            </a:r>
            <a:r>
              <a:rPr lang="en-US" dirty="0"/>
              <a:t> </a:t>
            </a:r>
            <a:r>
              <a:rPr lang="en-US" dirty="0" err="1"/>
              <a:t>המשתמש</a:t>
            </a:r>
            <a:r>
              <a:rPr lang="en-US" dirty="0"/>
              <a:t> </a:t>
            </a:r>
            <a:r>
              <a:rPr lang="en-US" dirty="0" err="1"/>
              <a:t>בעזרת</a:t>
            </a:r>
            <a:r>
              <a:rPr lang="en-US" dirty="0"/>
              <a:t> </a:t>
            </a:r>
            <a:r>
              <a:rPr lang="he-IL" dirty="0" err="1"/>
              <a:t>sharedprefrerces</a:t>
            </a:r>
            <a:r>
              <a:rPr lang="he-IL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הצגה של פרטי המשתמש הקודם מה </a:t>
            </a:r>
            <a:r>
              <a:rPr lang="he-IL" dirty="0" err="1"/>
              <a:t>sharedprefrerces</a:t>
            </a:r>
            <a:r>
              <a:rPr lang="he-IL" dirty="0"/>
              <a:t> על ידי שימוש במפתח.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AC039E3-5BB2-490A-87D9-FC5D33567B1E}"/>
              </a:ext>
            </a:extLst>
          </p:cNvPr>
          <p:cNvSpPr txBox="1"/>
          <p:nvPr/>
        </p:nvSpPr>
        <p:spPr>
          <a:xfrm>
            <a:off x="427784" y="4446872"/>
            <a:ext cx="60899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אימות כתובת אימייל משתמש חדש: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שליחת מייל לכתובת המייל עם לינק לאישור.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/>
              <a:t>שימוש</a:t>
            </a:r>
            <a:r>
              <a:rPr lang="en-US" dirty="0"/>
              <a:t> ב FIREBASE ATHNTICATION</a:t>
            </a:r>
            <a:r>
              <a:rPr lang="he-IL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שימוש ב</a:t>
            </a:r>
            <a:r>
              <a:rPr lang="en-US" dirty="0"/>
              <a:t>listener </a:t>
            </a:r>
            <a:r>
              <a:rPr lang="he-IL" dirty="0"/>
              <a:t> כדי לקבל חיווי האם המייל נשלח בהצלחה.</a:t>
            </a:r>
          </a:p>
        </p:txBody>
      </p:sp>
    </p:spTree>
    <p:extLst>
      <p:ext uri="{BB962C8B-B14F-4D97-AF65-F5344CB8AC3E}">
        <p14:creationId xmlns:p14="http://schemas.microsoft.com/office/powerpoint/2010/main" val="413331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AEEDAC0-F14A-452F-AA3E-11E0CCBD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4" y="1851931"/>
            <a:ext cx="2973638" cy="64403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BAADAD8-0754-4814-9113-5CDDCD3B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43" y="1851931"/>
            <a:ext cx="2973639" cy="6440369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6D82D86-841E-4A80-AA3D-9827BEA8B5D6}"/>
              </a:ext>
            </a:extLst>
          </p:cNvPr>
          <p:cNvSpPr txBox="1"/>
          <p:nvPr/>
        </p:nvSpPr>
        <p:spPr>
          <a:xfrm>
            <a:off x="311464" y="1482599"/>
            <a:ext cx="29736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en-US" dirty="0"/>
              <a:t>Navigation view: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23F77AE-AB62-458A-85C2-5E651304CDA2}"/>
              </a:ext>
            </a:extLst>
          </p:cNvPr>
          <p:cNvSpPr txBox="1"/>
          <p:nvPr/>
        </p:nvSpPr>
        <p:spPr>
          <a:xfrm>
            <a:off x="3766643" y="8607115"/>
            <a:ext cx="2973639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פרטי הנסיעות שלו.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 err="1"/>
              <a:t>ספינר</a:t>
            </a:r>
            <a:r>
              <a:rPr lang="he-IL" dirty="0"/>
              <a:t> לבחירת חברה.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כפתורים לשינוי סטטוס נסיעה. 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הפרגמנט יתעדכן בזמן אמת דרך ה-</a:t>
            </a:r>
            <a:r>
              <a:rPr lang="en-US" dirty="0"/>
              <a:t>FIREBASE</a:t>
            </a:r>
            <a:r>
              <a:rPr lang="he-IL" dirty="0"/>
              <a:t> בעזרת </a:t>
            </a:r>
            <a:r>
              <a:rPr lang="en-US" dirty="0"/>
              <a:t>OBSREVER</a:t>
            </a:r>
            <a:r>
              <a:rPr lang="he-IL" dirty="0"/>
              <a:t> . כל חברה שתגיש בקשה לביצוע הנסיעה נראה אותה ברשימת החברות </a:t>
            </a:r>
            <a:r>
              <a:rPr lang="he-IL" dirty="0" err="1"/>
              <a:t>בספינר</a:t>
            </a:r>
            <a:r>
              <a:rPr lang="he-IL" dirty="0"/>
              <a:t>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3A31C19-8BB6-4BCF-9726-9D723191337A}"/>
              </a:ext>
            </a:extLst>
          </p:cNvPr>
          <p:cNvSpPr txBox="1"/>
          <p:nvPr/>
        </p:nvSpPr>
        <p:spPr>
          <a:xfrm>
            <a:off x="3766643" y="1482599"/>
            <a:ext cx="29736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b="1" dirty="0"/>
              <a:t>פרגמנט של הלקוח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970BC6D-B9B3-4036-9309-390216C9A369}"/>
              </a:ext>
            </a:extLst>
          </p:cNvPr>
          <p:cNvSpPr txBox="1"/>
          <p:nvPr/>
        </p:nvSpPr>
        <p:spPr>
          <a:xfrm>
            <a:off x="311463" y="8607115"/>
            <a:ext cx="297363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פרגמנט נסיעות רשומות של משתמש.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פרגמנט נסיעות רשומות של החברה.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פרגמנט בעלי החברה.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יציאה והעברת האפליקציה לרקע.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3682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5ADBDB6-D57B-4859-96D6-48EA928CC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4" t="37610" r="15638" b="27737"/>
          <a:stretch/>
        </p:blipFill>
        <p:spPr>
          <a:xfrm>
            <a:off x="388244" y="1802892"/>
            <a:ext cx="6198108" cy="216408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1FBF15B-D459-44F0-9053-FA78165A7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7" t="37990" r="8662" b="19502"/>
          <a:stretch/>
        </p:blipFill>
        <p:spPr>
          <a:xfrm>
            <a:off x="388244" y="5699236"/>
            <a:ext cx="6327647" cy="242620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3C11764-7839-4ACF-890A-2ED882DC960D}"/>
              </a:ext>
            </a:extLst>
          </p:cNvPr>
          <p:cNvSpPr txBox="1"/>
          <p:nvPr/>
        </p:nvSpPr>
        <p:spPr>
          <a:xfrm>
            <a:off x="388244" y="746578"/>
            <a:ext cx="619810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קבלת רשימת נסיעות: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/>
              <a:t>Obsrever</a:t>
            </a:r>
            <a:r>
              <a:rPr lang="he-IL" dirty="0"/>
              <a:t> שמאזין לשינויים ברשימת בקשות הנסיעה ברגע שיש שינוי הוא מכניס את הרשימה המעודכנת לתוך ה</a:t>
            </a:r>
            <a:r>
              <a:rPr lang="en-US" dirty="0" err="1"/>
              <a:t>recycleview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E5411B3-D55C-48B2-8FA8-66EBC9FD64A2}"/>
              </a:ext>
            </a:extLst>
          </p:cNvPr>
          <p:cNvSpPr txBox="1"/>
          <p:nvPr/>
        </p:nvSpPr>
        <p:spPr>
          <a:xfrm>
            <a:off x="388244" y="4509938"/>
            <a:ext cx="619810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אישור חברה: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כאשר לקוח בוחר ב</a:t>
            </a:r>
            <a:r>
              <a:rPr lang="en-US" dirty="0"/>
              <a:t>spinner </a:t>
            </a:r>
            <a:r>
              <a:rPr lang="he-IL" dirty="0"/>
              <a:t> חברת נסיעות ולוחץ על כפתור אישור החברה מקבלת חיווי שהצעתה אושרה.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האישור יתעדכן בשדה הרלוונטי</a:t>
            </a:r>
          </a:p>
        </p:txBody>
      </p:sp>
    </p:spTree>
    <p:extLst>
      <p:ext uri="{BB962C8B-B14F-4D97-AF65-F5344CB8AC3E}">
        <p14:creationId xmlns:p14="http://schemas.microsoft.com/office/powerpoint/2010/main" val="386785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EA3978B-2D93-480C-98C0-126DA6B8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2" y="637461"/>
            <a:ext cx="2967433" cy="642692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0EA539C-A9AA-4B03-BA78-2AEB7514E0D1}"/>
              </a:ext>
            </a:extLst>
          </p:cNvPr>
          <p:cNvSpPr txBox="1"/>
          <p:nvPr/>
        </p:nvSpPr>
        <p:spPr>
          <a:xfrm>
            <a:off x="250550" y="268129"/>
            <a:ext cx="2967433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err="1"/>
              <a:t>פרמגנט</a:t>
            </a:r>
            <a:r>
              <a:rPr lang="he-IL" b="1" dirty="0"/>
              <a:t> חברות נסיעה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EC9DC2B-C057-4B8D-978C-78FD6EDA2503}"/>
              </a:ext>
            </a:extLst>
          </p:cNvPr>
          <p:cNvSpPr txBox="1"/>
          <p:nvPr/>
        </p:nvSpPr>
        <p:spPr>
          <a:xfrm>
            <a:off x="3558317" y="237351"/>
            <a:ext cx="29674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err="1"/>
              <a:t>פרמגנט</a:t>
            </a:r>
            <a:r>
              <a:rPr lang="he-IL" b="1" dirty="0"/>
              <a:t> חברות נסיעה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20DB96F-98E1-406B-8B63-6006B7E36E5E}"/>
              </a:ext>
            </a:extLst>
          </p:cNvPr>
          <p:cNvSpPr txBox="1"/>
          <p:nvPr/>
        </p:nvSpPr>
        <p:spPr>
          <a:xfrm>
            <a:off x="250551" y="7433721"/>
            <a:ext cx="3178450" cy="17543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אופציה ליצירת קשר על ידי אימייל.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כפתור לאישור הנסיעה.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החברה רואה רק את הנסיעות הפתוחות במרחק </a:t>
            </a:r>
            <a:r>
              <a:rPr lang="en-US" dirty="0"/>
              <a:t>X</a:t>
            </a:r>
            <a:r>
              <a:rPr lang="he-IL" dirty="0"/>
              <a:t> מהמיקום הנוכחי שלה.</a:t>
            </a:r>
          </a:p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מומש בעזרת </a:t>
            </a:r>
            <a:r>
              <a:rPr lang="en-US" dirty="0"/>
              <a:t>GECODER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FB6DB93-985C-4C3B-A2F2-242F871953A8}"/>
              </a:ext>
            </a:extLst>
          </p:cNvPr>
          <p:cNvSpPr txBox="1"/>
          <p:nvPr/>
        </p:nvSpPr>
        <p:spPr>
          <a:xfrm>
            <a:off x="3558317" y="7433720"/>
            <a:ext cx="317845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marL="508006" indent="-508006" algn="r" rtl="1">
              <a:buFont typeface="Arial" panose="020B0604020202020204" pitchFamily="34" charset="0"/>
              <a:buChar char="•"/>
            </a:pPr>
            <a:r>
              <a:rPr lang="he-IL" dirty="0"/>
              <a:t>החברה יכולה לראות האם הבקשה לביצוע הנסיעה אושרה בעזרת צבע הרקע הירוק ב</a:t>
            </a:r>
            <a:r>
              <a:rPr lang="en-US" dirty="0"/>
              <a:t>LAYOUT</a:t>
            </a:r>
            <a:r>
              <a:rPr lang="he-IL" dirty="0"/>
              <a:t> 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התצוגה הגרפית מתבצעת בעזרת </a:t>
            </a:r>
            <a:r>
              <a:rPr lang="en-US" dirty="0"/>
              <a:t>recycler view</a:t>
            </a:r>
            <a:r>
              <a:rPr lang="he-IL" dirty="0"/>
              <a:t> 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7E19B3E-6386-4DEB-836E-873F8B53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16" y="606683"/>
            <a:ext cx="2967433" cy="64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254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1670</TotalTime>
  <Words>616</Words>
  <Application>Microsoft Office PowerPoint</Application>
  <PresentationFormat>מסך רחב</PresentationFormat>
  <Paragraphs>88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7" baseType="lpstr">
      <vt:lpstr>Arial</vt:lpstr>
      <vt:lpstr>Bahnschrift SemiBold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אפליקציה 2</dc:title>
  <dc:creator>dovbaker@gmail.com</dc:creator>
  <cp:lastModifiedBy>ddkill8@gmail.com</cp:lastModifiedBy>
  <cp:revision>28</cp:revision>
  <dcterms:created xsi:type="dcterms:W3CDTF">2021-01-16T19:50:26Z</dcterms:created>
  <dcterms:modified xsi:type="dcterms:W3CDTF">2021-01-23T18:59:41Z</dcterms:modified>
</cp:coreProperties>
</file>